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9926638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67" autoAdjust="0"/>
    <p:restoredTop sz="94007" autoAdjust="0"/>
  </p:normalViewPr>
  <p:slideViewPr>
    <p:cSldViewPr>
      <p:cViewPr varScale="1">
        <p:scale>
          <a:sx n="107" d="100"/>
          <a:sy n="107" d="100"/>
        </p:scale>
        <p:origin x="240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337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9EB30-0DB7-4B43-9C48-F165489ABC3E}" type="datetimeFigureOut">
              <a:rPr lang="ko-KR" altLang="en-US" smtClean="0"/>
              <a:t>2015-08-22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3372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6DD1E-ED7F-49F2-8597-675A756B7A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112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6DD1E-ED7F-49F2-8597-675A756B7AAD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8904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1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01A5-7A08-477C-B341-589A28C35840}" type="datetimeFigureOut">
              <a:rPr lang="ko-KR" altLang="en-US" smtClean="0"/>
              <a:t>2015-08-22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BC59-FED2-467B-AEAA-AD1DEA80F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798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01A5-7A08-477C-B341-589A28C35840}" type="datetimeFigureOut">
              <a:rPr lang="ko-KR" altLang="en-US" smtClean="0"/>
              <a:t>2015-08-22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BC59-FED2-467B-AEAA-AD1DEA80F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8060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1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1" y="274639"/>
            <a:ext cx="6521451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01A5-7A08-477C-B341-589A28C35840}" type="datetimeFigureOut">
              <a:rPr lang="ko-KR" altLang="en-US" smtClean="0"/>
              <a:t>2015-08-22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BC59-FED2-467B-AEAA-AD1DEA80F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74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01A5-7A08-477C-B341-589A28C35840}" type="datetimeFigureOut">
              <a:rPr lang="ko-KR" altLang="en-US" smtClean="0"/>
              <a:t>2015-08-22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BC59-FED2-467B-AEAA-AD1DEA80F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357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01A5-7A08-477C-B341-589A28C35840}" type="datetimeFigureOut">
              <a:rPr lang="ko-KR" altLang="en-US" smtClean="0"/>
              <a:t>2015-08-22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BC59-FED2-467B-AEAA-AD1DEA80F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7318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49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01A5-7A08-477C-B341-589A28C35840}" type="datetimeFigureOut">
              <a:rPr lang="ko-KR" altLang="en-US" smtClean="0"/>
              <a:t>2015-08-22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BC59-FED2-467B-AEAA-AD1DEA80F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150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0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0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01A5-7A08-477C-B341-589A28C35840}" type="datetimeFigureOut">
              <a:rPr lang="ko-KR" altLang="en-US" smtClean="0"/>
              <a:t>2015-08-22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BC59-FED2-467B-AEAA-AD1DEA80F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171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01A5-7A08-477C-B341-589A28C35840}" type="datetimeFigureOut">
              <a:rPr lang="ko-KR" altLang="en-US" smtClean="0"/>
              <a:t>2015-08-22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BC59-FED2-467B-AEAA-AD1DEA80F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06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01A5-7A08-477C-B341-589A28C35840}" type="datetimeFigureOut">
              <a:rPr lang="ko-KR" altLang="en-US" smtClean="0"/>
              <a:t>2015-08-22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BC59-FED2-467B-AEAA-AD1DEA80F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19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01A5-7A08-477C-B341-589A28C35840}" type="datetimeFigureOut">
              <a:rPr lang="ko-KR" altLang="en-US" smtClean="0"/>
              <a:t>2015-08-22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BC59-FED2-467B-AEAA-AD1DEA80F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153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6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01A5-7A08-477C-B341-589A28C35840}" type="datetimeFigureOut">
              <a:rPr lang="ko-KR" altLang="en-US" smtClean="0"/>
              <a:t>2015-08-22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BC59-FED2-467B-AEAA-AD1DEA80F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941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701A5-7A08-477C-B341-589A28C35840}" type="datetimeFigureOut">
              <a:rPr lang="ko-KR" altLang="en-US" smtClean="0"/>
              <a:t>2015-08-22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1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BBC59-FED2-467B-AEAA-AD1DEA80F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319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sz="half" idx="1"/>
          </p:nvPr>
        </p:nvSpPr>
        <p:spPr>
          <a:xfrm>
            <a:off x="217808" y="703209"/>
            <a:ext cx="4375151" cy="661731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ko-KR" sz="1600" dirty="0" smtClean="0"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*</a:t>
            </a:r>
            <a:r>
              <a:rPr lang="ko-KR" altLang="en-US" sz="1600" dirty="0" err="1" smtClean="0">
                <a:latin typeface="HY궁서B" panose="02030600000101010101" pitchFamily="18" charset="-127"/>
                <a:ea typeface="HY궁서B" panose="02030600000101010101" pitchFamily="18" charset="-127"/>
              </a:rPr>
              <a:t>청목감리</a:t>
            </a:r>
            <a:r>
              <a:rPr lang="ko-KR" altLang="en-US" sz="1600" dirty="0" err="1" smtClean="0">
                <a:latin typeface="HY궁서B" panose="02030600000101010101" pitchFamily="18" charset="-127"/>
                <a:ea typeface="HY궁서B" panose="02030600000101010101" pitchFamily="18" charset="-127"/>
              </a:rPr>
              <a:t>교회</a:t>
            </a:r>
            <a:r>
              <a:rPr lang="en-US" altLang="ko-KR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『 </a:t>
            </a:r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강 명 남 </a:t>
            </a:r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</a:t>
            </a:r>
            <a:r>
              <a:rPr lang="en-US" altLang="ko-KR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』</a:t>
            </a:r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목사님 </a:t>
            </a:r>
            <a:endParaRPr lang="en-US" altLang="ko-KR" sz="1600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pPr marL="0" indent="0">
              <a:buNone/>
            </a:pPr>
            <a:endParaRPr lang="en-US" altLang="ko-KR" sz="1600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*</a:t>
            </a:r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사도신경 </a:t>
            </a:r>
            <a:r>
              <a:rPr lang="en-US" altLang="ko-KR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-------------- </a:t>
            </a:r>
            <a:r>
              <a:rPr lang="ko-KR" altLang="en-US" sz="1600" dirty="0" err="1" smtClean="0">
                <a:latin typeface="HY궁서B" panose="02030600000101010101" pitchFamily="18" charset="-127"/>
                <a:ea typeface="HY궁서B" panose="02030600000101010101" pitchFamily="18" charset="-127"/>
              </a:rPr>
              <a:t>다함께</a:t>
            </a:r>
            <a:endParaRPr lang="en-US" altLang="ko-KR" sz="1600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pPr marL="0" indent="0">
              <a:buNone/>
            </a:pPr>
            <a:endParaRPr lang="en-US" altLang="ko-KR" sz="1600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*</a:t>
            </a:r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찬      송</a:t>
            </a:r>
            <a:r>
              <a:rPr lang="en-US" altLang="ko-KR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------ </a:t>
            </a:r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찬송가 </a:t>
            </a:r>
            <a:r>
              <a:rPr lang="en-US" altLang="ko-KR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454</a:t>
            </a:r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장</a:t>
            </a:r>
            <a:r>
              <a:rPr lang="en-US" altLang="ko-KR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(</a:t>
            </a:r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통</a:t>
            </a:r>
            <a:r>
              <a:rPr lang="en-US" altLang="ko-KR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508)</a:t>
            </a:r>
            <a:endParaRPr lang="en-US" altLang="ko-KR" sz="1600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pPr marL="0" indent="0">
              <a:buNone/>
            </a:pPr>
            <a:endParaRPr lang="en-US" altLang="ko-KR" sz="1600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*</a:t>
            </a:r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기      도 </a:t>
            </a:r>
            <a:r>
              <a:rPr lang="en-US" altLang="ko-KR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---------</a:t>
            </a:r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</a:t>
            </a:r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윤 선 영</a:t>
            </a:r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</a:t>
            </a:r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간호사</a:t>
            </a:r>
            <a:endParaRPr lang="en-US" altLang="ko-KR" sz="1600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pPr marL="0" indent="0">
              <a:buNone/>
            </a:pPr>
            <a:endParaRPr lang="en-US" altLang="ko-KR" sz="1600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*</a:t>
            </a:r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성경봉독</a:t>
            </a:r>
            <a:endParaRPr lang="en-US" altLang="ko-KR" sz="1600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pPr marL="0" indent="0">
              <a:buNone/>
            </a:pPr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마태복음 </a:t>
            </a:r>
            <a:r>
              <a:rPr lang="en-US" altLang="ko-KR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14 : 13 ~ 21-------- </a:t>
            </a:r>
            <a:r>
              <a:rPr lang="ko-KR" altLang="en-US" sz="1600" dirty="0" err="1" smtClean="0">
                <a:latin typeface="HY궁서B" panose="02030600000101010101" pitchFamily="18" charset="-127"/>
                <a:ea typeface="HY궁서B" panose="02030600000101010101" pitchFamily="18" charset="-127"/>
              </a:rPr>
              <a:t>다함께</a:t>
            </a:r>
            <a:endParaRPr lang="en-US" altLang="ko-KR" sz="1600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pPr marL="0" indent="0">
              <a:buNone/>
            </a:pPr>
            <a:endParaRPr lang="en-US" altLang="ko-KR" sz="1600" dirty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*</a:t>
            </a:r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말     씀</a:t>
            </a:r>
            <a:r>
              <a:rPr lang="en-US" altLang="ko-KR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</a:t>
            </a:r>
            <a:endParaRPr lang="en-US" altLang="ko-KR" sz="1600" dirty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『 </a:t>
            </a:r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너희가 주라 </a:t>
            </a:r>
            <a:r>
              <a:rPr lang="en-US" altLang="ko-KR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』------ </a:t>
            </a:r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강 명 남</a:t>
            </a:r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</a:t>
            </a:r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목사님</a:t>
            </a:r>
            <a:endParaRPr lang="en-US" altLang="ko-KR" sz="1600" dirty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pPr marL="0" indent="0">
              <a:buNone/>
            </a:pPr>
            <a:endParaRPr lang="en-US" altLang="ko-KR" sz="1600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*</a:t>
            </a:r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기     도</a:t>
            </a:r>
            <a:r>
              <a:rPr lang="en-US" altLang="ko-KR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---------- </a:t>
            </a:r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강 명 남 목사님</a:t>
            </a:r>
            <a:endParaRPr lang="en-US" altLang="ko-KR" sz="1600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pPr marL="0" indent="0">
              <a:buNone/>
            </a:pPr>
            <a:endParaRPr lang="en-US" altLang="ko-KR" sz="1600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*</a:t>
            </a:r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축     도</a:t>
            </a:r>
            <a:r>
              <a:rPr lang="en-US" altLang="ko-KR" sz="1600" dirty="0">
                <a:latin typeface="HY궁서B" panose="02030600000101010101" pitchFamily="18" charset="-127"/>
                <a:ea typeface="HY궁서B" panose="02030600000101010101" pitchFamily="18" charset="-127"/>
              </a:rPr>
              <a:t> </a:t>
            </a:r>
            <a:r>
              <a:rPr lang="en-US" altLang="ko-KR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---------- </a:t>
            </a:r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강 명 남 목사님</a:t>
            </a:r>
            <a:endParaRPr lang="en-US" altLang="ko-KR" sz="1600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                                              </a:t>
            </a:r>
          </a:p>
        </p:txBody>
      </p:sp>
      <p:sp>
        <p:nvSpPr>
          <p:cNvPr id="7" name="순서도: 수행의 시작/종료 6"/>
          <p:cNvSpPr/>
          <p:nvPr/>
        </p:nvSpPr>
        <p:spPr>
          <a:xfrm>
            <a:off x="416496" y="137686"/>
            <a:ext cx="3977777" cy="504056"/>
          </a:xfrm>
          <a:prstGeom prst="flowChartTerminator">
            <a:avLst/>
          </a:prstGeom>
          <a:noFill/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tx1"/>
                </a:solidFill>
                <a:latin typeface="HY궁서B" panose="02030600000101010101" pitchFamily="18" charset="-127"/>
                <a:ea typeface="HY궁서B" panose="02030600000101010101" pitchFamily="18" charset="-127"/>
              </a:rPr>
              <a:t>     </a:t>
            </a:r>
            <a:r>
              <a:rPr lang="ko-KR" altLang="en-US" sz="2000" dirty="0" err="1" smtClean="0">
                <a:solidFill>
                  <a:schemeClr val="tx1"/>
                </a:solidFill>
                <a:latin typeface="HY궁서B" panose="02030600000101010101" pitchFamily="18" charset="-127"/>
                <a:ea typeface="HY궁서B" panose="02030600000101010101" pitchFamily="18" charset="-127"/>
              </a:rPr>
              <a:t>애항</a:t>
            </a:r>
            <a:r>
              <a:rPr lang="ko-KR" altLang="en-US" sz="2000" dirty="0" smtClean="0">
                <a:solidFill>
                  <a:schemeClr val="tx1"/>
                </a:solidFill>
                <a:latin typeface="HY궁서B" panose="02030600000101010101" pitchFamily="18" charset="-127"/>
                <a:ea typeface="HY궁서B" panose="02030600000101010101" pitchFamily="18" charset="-127"/>
              </a:rPr>
              <a:t> 외과 월요 예배 </a:t>
            </a:r>
            <a:endParaRPr lang="ko-KR" altLang="en-US" sz="2400" dirty="0">
              <a:solidFill>
                <a:schemeClr val="tx1"/>
              </a:solidFill>
              <a:latin typeface="HY궁서B" panose="02030600000101010101" pitchFamily="18" charset="-127"/>
              <a:ea typeface="HY궁서B" panose="0203060000010101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528" y="199153"/>
            <a:ext cx="537338" cy="381123"/>
          </a:xfrm>
          <a:prstGeom prst="rect">
            <a:avLst/>
          </a:prstGeom>
        </p:spPr>
      </p:pic>
      <p:sp>
        <p:nvSpPr>
          <p:cNvPr id="8" name="순서도: 수행의 시작/종료 7"/>
          <p:cNvSpPr/>
          <p:nvPr/>
        </p:nvSpPr>
        <p:spPr>
          <a:xfrm>
            <a:off x="5517310" y="157429"/>
            <a:ext cx="3977777" cy="504056"/>
          </a:xfrm>
          <a:prstGeom prst="flowChartTerminator">
            <a:avLst/>
          </a:prstGeom>
          <a:noFill/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tx1"/>
                </a:solidFill>
                <a:latin typeface="HY궁서B" panose="02030600000101010101" pitchFamily="18" charset="-127"/>
                <a:ea typeface="HY궁서B" panose="02030600000101010101" pitchFamily="18" charset="-127"/>
              </a:rPr>
              <a:t>애 항 외 과 소 식  </a:t>
            </a:r>
            <a:endParaRPr lang="ko-KR" altLang="en-US" sz="2400" dirty="0">
              <a:solidFill>
                <a:schemeClr val="tx1"/>
              </a:solidFill>
              <a:latin typeface="HY궁서B" panose="02030600000101010101" pitchFamily="18" charset="-127"/>
              <a:ea typeface="HY궁서B" panose="02030600000101010101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01492" y="908720"/>
            <a:ext cx="4376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spc="11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1.</a:t>
            </a:r>
            <a:r>
              <a:rPr lang="ko-KR" altLang="en-US" sz="1500" spc="11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오늘 예배 인도하여 주신 </a:t>
            </a:r>
            <a:r>
              <a:rPr lang="ko-KR" altLang="en-US" sz="1500" spc="11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강 명 남</a:t>
            </a:r>
            <a:r>
              <a:rPr lang="ko-KR" altLang="en-US" sz="1500" spc="11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</a:t>
            </a:r>
            <a:r>
              <a:rPr lang="ko-KR" altLang="en-US" sz="1500" spc="11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목사님 </a:t>
            </a:r>
            <a:endParaRPr lang="en-US" altLang="ko-KR" sz="1500" spc="110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r>
              <a:rPr lang="en-US" altLang="ko-KR" sz="1500" spc="110" dirty="0">
                <a:latin typeface="HY궁서B" panose="02030600000101010101" pitchFamily="18" charset="-127"/>
                <a:ea typeface="HY궁서B" panose="02030600000101010101" pitchFamily="18" charset="-127"/>
              </a:rPr>
              <a:t> </a:t>
            </a:r>
            <a:r>
              <a:rPr lang="en-US" altLang="ko-KR" sz="1500" spc="11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</a:t>
            </a:r>
            <a:r>
              <a:rPr lang="ko-KR" altLang="en-US" sz="1500" spc="11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감사합니다</a:t>
            </a:r>
            <a:r>
              <a:rPr lang="en-US" altLang="ko-KR" sz="1500" spc="11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.</a:t>
            </a:r>
          </a:p>
          <a:p>
            <a:endParaRPr lang="en-US" altLang="ko-KR" sz="1500" dirty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r>
              <a:rPr lang="en-US" altLang="ko-KR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2</a:t>
            </a:r>
            <a:r>
              <a:rPr lang="en-US" altLang="ko-KR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. </a:t>
            </a:r>
            <a:r>
              <a:rPr lang="ko-KR" altLang="en-US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다음주 기도는 </a:t>
            </a:r>
            <a:r>
              <a:rPr lang="ko-KR" altLang="en-US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심 </a:t>
            </a:r>
            <a:r>
              <a:rPr lang="ko-KR" altLang="en-US" sz="1500" dirty="0" err="1" smtClean="0">
                <a:latin typeface="HY궁서B" panose="02030600000101010101" pitchFamily="18" charset="-127"/>
                <a:ea typeface="HY궁서B" panose="02030600000101010101" pitchFamily="18" charset="-127"/>
              </a:rPr>
              <a:t>혜</a:t>
            </a:r>
            <a:r>
              <a:rPr lang="ko-KR" altLang="en-US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진 선생님 </a:t>
            </a:r>
            <a:r>
              <a:rPr lang="ko-KR" altLang="en-US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입니다</a:t>
            </a:r>
            <a:r>
              <a:rPr lang="en-US" altLang="ko-KR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.</a:t>
            </a:r>
          </a:p>
          <a:p>
            <a:endParaRPr lang="en-US" altLang="ko-KR" sz="1500" dirty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endParaRPr lang="en-US" altLang="ko-KR" sz="1500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37710" y="2060848"/>
            <a:ext cx="4736976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   [</a:t>
            </a:r>
            <a:r>
              <a:rPr lang="ko-KR" altLang="en-US" sz="20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기도제목</a:t>
            </a:r>
            <a:r>
              <a:rPr lang="en-US" altLang="ko-KR" sz="20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]</a:t>
            </a:r>
          </a:p>
          <a:p>
            <a:r>
              <a:rPr lang="en-US" altLang="ko-KR" sz="2000" dirty="0">
                <a:latin typeface="HY궁서B" panose="02030600000101010101" pitchFamily="18" charset="-127"/>
                <a:ea typeface="HY궁서B" panose="02030600000101010101" pitchFamily="18" charset="-127"/>
              </a:rPr>
              <a:t> </a:t>
            </a:r>
            <a:r>
              <a:rPr lang="en-US" altLang="ko-KR" sz="20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 </a:t>
            </a:r>
            <a:r>
              <a:rPr lang="en-US" altLang="ko-KR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1</a:t>
            </a:r>
            <a:r>
              <a:rPr lang="en-US" altLang="ko-KR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.</a:t>
            </a:r>
            <a:r>
              <a:rPr lang="ko-KR" altLang="en-US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 원장님의 건강 위해 기도해 주세요</a:t>
            </a:r>
            <a:r>
              <a:rPr lang="en-US" altLang="ko-KR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.</a:t>
            </a:r>
          </a:p>
          <a:p>
            <a:endParaRPr lang="en-US" altLang="ko-KR" sz="1500" dirty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r>
              <a:rPr lang="en-US" altLang="ko-KR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   </a:t>
            </a:r>
            <a:r>
              <a:rPr lang="en-US" altLang="ko-KR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</a:t>
            </a:r>
            <a:r>
              <a:rPr lang="en-US" altLang="ko-KR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2. </a:t>
            </a:r>
            <a:r>
              <a:rPr lang="ko-KR" altLang="en-US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주님께서 우리를 사랑하여 주신 사랑으로</a:t>
            </a:r>
            <a:endParaRPr lang="en-US" altLang="ko-KR" sz="1500" dirty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r>
              <a:rPr lang="en-US" altLang="ko-KR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    </a:t>
            </a:r>
            <a:r>
              <a:rPr lang="en-US" altLang="ko-KR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   </a:t>
            </a:r>
            <a:r>
              <a:rPr lang="ko-KR" altLang="en-US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영혼을 </a:t>
            </a:r>
            <a:r>
              <a:rPr lang="ko-KR" altLang="en-US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사랑하고 치유하는 병원 되도록</a:t>
            </a:r>
            <a:endParaRPr lang="en-US" altLang="ko-KR" sz="1500" dirty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r>
              <a:rPr lang="en-US" altLang="ko-KR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        </a:t>
            </a:r>
            <a:r>
              <a:rPr lang="ko-KR" altLang="en-US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기도해주세요</a:t>
            </a:r>
            <a:r>
              <a:rPr lang="en-US" altLang="ko-KR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.</a:t>
            </a:r>
          </a:p>
          <a:p>
            <a:endParaRPr lang="en-US" altLang="ko-KR" sz="1500" dirty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r>
              <a:rPr lang="en-US" altLang="ko-KR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    3. </a:t>
            </a:r>
            <a:r>
              <a:rPr lang="ko-KR" altLang="en-US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우리가운데에 흘려 보내는 주님의 은혜가 </a:t>
            </a:r>
            <a:endParaRPr lang="en-US" altLang="ko-KR" sz="1500" dirty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r>
              <a:rPr lang="en-US" altLang="ko-KR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      </a:t>
            </a:r>
            <a:r>
              <a:rPr lang="en-US" altLang="ko-KR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 </a:t>
            </a:r>
            <a:r>
              <a:rPr lang="ko-KR" altLang="en-US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넘치고 </a:t>
            </a:r>
            <a:r>
              <a:rPr lang="ko-KR" altLang="en-US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그 </a:t>
            </a:r>
            <a:r>
              <a:rPr lang="ko-KR" altLang="en-US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은혜가 이곳에 </a:t>
            </a:r>
            <a:r>
              <a:rPr lang="ko-KR" altLang="en-US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풍성하여</a:t>
            </a:r>
            <a:endParaRPr lang="en-US" altLang="ko-KR" sz="1500" dirty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r>
              <a:rPr lang="en-US" altLang="ko-KR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       </a:t>
            </a:r>
            <a:r>
              <a:rPr lang="en-US" altLang="ko-KR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</a:t>
            </a:r>
            <a:r>
              <a:rPr lang="ko-KR" altLang="en-US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복된 </a:t>
            </a:r>
            <a:r>
              <a:rPr lang="ko-KR" altLang="en-US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병원 되도록 기도해 주세요</a:t>
            </a:r>
            <a:r>
              <a:rPr lang="en-US" altLang="ko-KR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.</a:t>
            </a:r>
          </a:p>
          <a:p>
            <a:r>
              <a:rPr lang="en-US" altLang="ko-KR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   </a:t>
            </a:r>
            <a:r>
              <a:rPr lang="ko-KR" altLang="en-US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   </a:t>
            </a:r>
            <a:endParaRPr lang="en-US" altLang="ko-KR" sz="1400" dirty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r>
              <a:rPr lang="en-US" altLang="ko-KR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    4. </a:t>
            </a:r>
            <a:r>
              <a:rPr lang="ko-KR" altLang="en-US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예수님으로 인해 행복하고 기쁜</a:t>
            </a:r>
            <a:endParaRPr lang="en-US" altLang="ko-KR" sz="1500" dirty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r>
              <a:rPr lang="en-US" altLang="ko-KR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        </a:t>
            </a:r>
            <a:r>
              <a:rPr lang="ko-KR" altLang="en-US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우리들 되어 </a:t>
            </a:r>
            <a:endParaRPr lang="en-US" altLang="ko-KR" sz="1500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r>
              <a:rPr lang="en-US" altLang="ko-KR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 </a:t>
            </a:r>
            <a:r>
              <a:rPr lang="en-US" altLang="ko-KR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      </a:t>
            </a:r>
            <a:r>
              <a:rPr lang="ko-KR" altLang="en-US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불평</a:t>
            </a:r>
            <a:r>
              <a:rPr lang="en-US" altLang="ko-KR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, </a:t>
            </a:r>
            <a:r>
              <a:rPr lang="ko-KR" altLang="en-US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불만대신 감사가 넘치게 해주세요</a:t>
            </a:r>
            <a:r>
              <a:rPr lang="en-US" altLang="ko-KR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.</a:t>
            </a:r>
          </a:p>
          <a:p>
            <a:r>
              <a:rPr lang="en-US" altLang="ko-KR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  </a:t>
            </a:r>
            <a:r>
              <a:rPr lang="ko-KR" altLang="en-US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</a:t>
            </a:r>
            <a:endParaRPr lang="en-US" altLang="ko-KR" sz="1400" dirty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r>
              <a:rPr lang="en-US" altLang="ko-KR" sz="14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  </a:t>
            </a:r>
            <a:r>
              <a:rPr lang="en-US" altLang="ko-KR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5. </a:t>
            </a:r>
            <a:r>
              <a:rPr lang="ko-KR" altLang="en-US" sz="1500" dirty="0" err="1" smtClean="0">
                <a:latin typeface="HY궁서B" panose="02030600000101010101" pitchFamily="18" charset="-127"/>
                <a:ea typeface="HY궁서B" panose="02030600000101010101" pitchFamily="18" charset="-127"/>
              </a:rPr>
              <a:t>청목감리</a:t>
            </a:r>
            <a:r>
              <a:rPr lang="ko-KR" altLang="en-US" sz="1500" dirty="0" err="1" smtClean="0">
                <a:latin typeface="HY궁서B" panose="02030600000101010101" pitchFamily="18" charset="-127"/>
                <a:ea typeface="HY궁서B" panose="02030600000101010101" pitchFamily="18" charset="-127"/>
              </a:rPr>
              <a:t>교회와</a:t>
            </a:r>
            <a:r>
              <a:rPr lang="ko-KR" altLang="en-US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</a:t>
            </a:r>
            <a:r>
              <a:rPr lang="ko-KR" altLang="en-US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목사님 가정 가운데</a:t>
            </a:r>
            <a:endParaRPr lang="en-US" altLang="ko-KR" sz="1500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r>
              <a:rPr lang="en-US" altLang="ko-KR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 </a:t>
            </a:r>
            <a:r>
              <a:rPr lang="en-US" altLang="ko-KR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      </a:t>
            </a:r>
            <a:r>
              <a:rPr lang="ko-KR" altLang="en-US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놀라운 구원의 역사가 넘치도록</a:t>
            </a:r>
            <a:endParaRPr lang="en-US" altLang="ko-KR" sz="1500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r>
              <a:rPr lang="en-US" altLang="ko-KR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 </a:t>
            </a:r>
            <a:r>
              <a:rPr lang="en-US" altLang="ko-KR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      </a:t>
            </a:r>
            <a:r>
              <a:rPr lang="ko-KR" altLang="en-US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기도해 주세요</a:t>
            </a:r>
            <a:r>
              <a:rPr lang="en-US" altLang="ko-KR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.</a:t>
            </a:r>
          </a:p>
          <a:p>
            <a:r>
              <a:rPr lang="en-US" altLang="ko-KR" sz="1500" dirty="0">
                <a:latin typeface="HY궁서B" panose="02030600000101010101" pitchFamily="18" charset="-127"/>
                <a:ea typeface="HY궁서B" panose="02030600000101010101" pitchFamily="18" charset="-127"/>
              </a:rPr>
              <a:t> </a:t>
            </a:r>
            <a:r>
              <a:rPr lang="en-US" altLang="ko-KR" sz="15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1832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45088" y="4444370"/>
            <a:ext cx="5321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       </a:t>
            </a:r>
            <a:r>
              <a:rPr lang="ko-KR" altLang="en-US" sz="24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월 요 직 원 예 배</a:t>
            </a:r>
            <a:endParaRPr lang="ko-KR" altLang="en-US" sz="2400" dirty="0">
              <a:latin typeface="HY궁서B" panose="02030600000101010101" pitchFamily="18" charset="-127"/>
              <a:ea typeface="HY궁서B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93160" y="522920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    </a:t>
            </a:r>
            <a:r>
              <a:rPr lang="ko-KR" altLang="en-US" dirty="0" err="1" smtClean="0">
                <a:latin typeface="HY궁서B" panose="02030600000101010101" pitchFamily="18" charset="-127"/>
                <a:ea typeface="HY궁서B" panose="02030600000101010101" pitchFamily="18" charset="-127"/>
              </a:rPr>
              <a:t>주후</a:t>
            </a:r>
            <a:r>
              <a:rPr lang="ko-KR" altLang="en-US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  </a:t>
            </a:r>
            <a:r>
              <a:rPr lang="en-US" altLang="ko-KR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2015</a:t>
            </a:r>
            <a:r>
              <a:rPr lang="ko-KR" altLang="en-US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년 </a:t>
            </a:r>
            <a:r>
              <a:rPr lang="en-US" altLang="ko-KR" dirty="0">
                <a:latin typeface="HY궁서B" panose="02030600000101010101" pitchFamily="18" charset="-127"/>
                <a:ea typeface="HY궁서B" panose="02030600000101010101" pitchFamily="18" charset="-127"/>
              </a:rPr>
              <a:t>8</a:t>
            </a:r>
            <a:r>
              <a:rPr lang="ko-KR" altLang="en-US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월 </a:t>
            </a:r>
            <a:r>
              <a:rPr lang="en-US" altLang="ko-KR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24</a:t>
            </a:r>
            <a:r>
              <a:rPr lang="ko-KR" altLang="en-US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일</a:t>
            </a:r>
            <a:endParaRPr lang="ko-KR" altLang="en-US" dirty="0">
              <a:latin typeface="HY궁서B" panose="02030600000101010101" pitchFamily="18" charset="-127"/>
              <a:ea typeface="HY궁서B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09184" y="559853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           </a:t>
            </a:r>
            <a:r>
              <a:rPr lang="ko-KR" altLang="en-US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오전</a:t>
            </a:r>
            <a:r>
              <a:rPr lang="en-US" altLang="ko-KR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8:40~9:00</a:t>
            </a:r>
            <a:endParaRPr lang="ko-KR" altLang="en-US" dirty="0">
              <a:latin typeface="HY궁서B" panose="02030600000101010101" pitchFamily="18" charset="-127"/>
              <a:ea typeface="HY궁서B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2480" y="488819"/>
            <a:ext cx="424847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[ </a:t>
            </a:r>
            <a:r>
              <a:rPr lang="ko-KR" altLang="en-US" sz="20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오늘의 말씀 암기 </a:t>
            </a:r>
            <a:r>
              <a:rPr lang="en-US" altLang="ko-KR" sz="20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]</a:t>
            </a:r>
          </a:p>
          <a:p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마태복음 </a:t>
            </a:r>
            <a:r>
              <a:rPr lang="en-US" altLang="ko-KR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14: 16</a:t>
            </a:r>
          </a:p>
          <a:p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예수께서 이르시되</a:t>
            </a:r>
            <a:endParaRPr lang="en-US" altLang="ko-KR" sz="1600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r>
              <a:rPr lang="ko-KR" altLang="en-US" sz="16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갈 것 없다 너희가 먹을 것을 주라</a:t>
            </a:r>
            <a:endParaRPr lang="en-US" altLang="ko-KR" sz="1600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endParaRPr lang="en-US" altLang="ko-KR" sz="1600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r>
              <a:rPr lang="en-US" altLang="ko-KR" sz="20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[ </a:t>
            </a:r>
            <a:r>
              <a:rPr lang="ko-KR" altLang="en-US" sz="20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메  모 </a:t>
            </a:r>
            <a:r>
              <a:rPr lang="en-US" altLang="ko-KR" sz="20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]</a:t>
            </a:r>
          </a:p>
          <a:p>
            <a:endParaRPr lang="en-US" altLang="ko-KR" sz="2000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endParaRPr lang="en-US" altLang="ko-KR" dirty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endParaRPr lang="en-US" altLang="ko-KR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endParaRPr lang="en-US" altLang="ko-KR" dirty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endParaRPr lang="en-US" altLang="ko-KR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endParaRPr lang="en-US" altLang="ko-KR" dirty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endParaRPr lang="en-US" altLang="ko-KR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endParaRPr lang="en-US" altLang="ko-KR" dirty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endParaRPr lang="en-US" altLang="ko-KR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endParaRPr lang="en-US" altLang="ko-KR" dirty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endParaRPr lang="en-US" altLang="ko-KR" dirty="0" smtClean="0"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272480" y="476672"/>
            <a:ext cx="4176464" cy="5976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0670" y="555355"/>
            <a:ext cx="1048514" cy="84125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9184" y="555355"/>
            <a:ext cx="2572056" cy="705919"/>
          </a:xfrm>
          <a:prstGeom prst="rect">
            <a:avLst/>
          </a:prstGeom>
          <a:solidFill>
            <a:schemeClr val="tx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666971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232</Words>
  <Application>Microsoft Office PowerPoint</Application>
  <PresentationFormat>A4 용지(210x297mm)</PresentationFormat>
  <Paragraphs>64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HY견명조</vt:lpstr>
      <vt:lpstr>HY궁서B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j2</dc:creator>
  <cp:lastModifiedBy>jj1</cp:lastModifiedBy>
  <cp:revision>111</cp:revision>
  <cp:lastPrinted>2015-08-13T07:30:41Z</cp:lastPrinted>
  <dcterms:created xsi:type="dcterms:W3CDTF">2012-10-11T08:05:28Z</dcterms:created>
  <dcterms:modified xsi:type="dcterms:W3CDTF">2015-08-22T05:15:03Z</dcterms:modified>
</cp:coreProperties>
</file>